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authors.xml" ContentType="application/vnd.ms-powerpoint.authors+xml"/>
  <Override PartName="/ppt/changesInfos/changesInfo1.xml" ContentType="application/vnd.ms-powerpoint.changesinfo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  <p:sldMasterId id="2147483660" r:id="rId2"/>
  </p:sldMasterIdLst>
  <p:notesMasterIdLst>
    <p:notesMasterId r:id="rId7"/>
  </p:notesMasterIdLst>
  <p:sldIdLst>
    <p:sldId id="263" r:id="rId3"/>
    <p:sldId id="264" r:id="rId4"/>
    <p:sldId id="267" r:id="rId5"/>
    <p:sldId id="262" r:id="rId6"/>
  </p:sldIdLst>
  <p:sldSz cx="12192000" cy="6858000"/>
  <p:notesSz cx="6858000" cy="9144000"/>
  <p:embeddedFontLst>
    <p:embeddedFont>
      <p:font typeface="Raleway" panose="020B0503030101060003" pitchFamily="34" charset="0"/>
      <p:regular r:id="rId8"/>
      <p:bold r:id="rId9"/>
      <p:italic r:id="rId10"/>
      <p:boldItalic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A483CA1-9CB0-058D-A022-6ECA4D06ADC0}" name="Sheree Chant" initials="SC" userId="S::schant@chrc.qld.gov.au::511b4e98-d29e-4b69-b5fc-7ef158de5c2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DC50"/>
    <a:srgbClr val="00225A"/>
    <a:srgbClr val="93D5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323" autoAdjust="0"/>
  </p:normalViewPr>
  <p:slideViewPr>
    <p:cSldViewPr snapToGrid="0">
      <p:cViewPr varScale="1">
        <p:scale>
          <a:sx n="111" d="100"/>
          <a:sy n="111" d="100"/>
        </p:scale>
        <p:origin x="55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18" Type="http://schemas.openxmlformats.org/officeDocument/2006/relationships/customXml" Target="../customXml/item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7" Type="http://schemas.microsoft.com/office/2018/10/relationships/authors" Target="authors.xml"/><Relationship Id="rId2" Type="http://schemas.openxmlformats.org/officeDocument/2006/relationships/slideMaster" Target="slideMasters/slideMaster2.xml"/><Relationship Id="rId16" Type="http://schemas.microsoft.com/office/2016/11/relationships/changesInfo" Target="changesInfos/changesInfo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font" Target="fonts/font4.fntdata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19" Type="http://schemas.openxmlformats.org/officeDocument/2006/relationships/customXml" Target="../customXml/item2.xml"/><Relationship Id="rId4" Type="http://schemas.openxmlformats.org/officeDocument/2006/relationships/slide" Target="slides/slide2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eree Chant" userId="511b4e98-d29e-4b69-b5fc-7ef158de5c2d" providerId="ADAL" clId="{25AC84CB-F61D-450F-948F-53451459C5B7}"/>
    <pc:docChg chg="modSld">
      <pc:chgData name="Sheree Chant" userId="511b4e98-d29e-4b69-b5fc-7ef158de5c2d" providerId="ADAL" clId="{25AC84CB-F61D-450F-948F-53451459C5B7}" dt="2025-12-08T01:32:02.827" v="0" actId="14100"/>
      <pc:docMkLst>
        <pc:docMk/>
      </pc:docMkLst>
      <pc:sldChg chg="modSp mod">
        <pc:chgData name="Sheree Chant" userId="511b4e98-d29e-4b69-b5fc-7ef158de5c2d" providerId="ADAL" clId="{25AC84CB-F61D-450F-948F-53451459C5B7}" dt="2025-12-08T01:32:02.827" v="0" actId="14100"/>
        <pc:sldMkLst>
          <pc:docMk/>
          <pc:sldMk cId="940421137" sldId="267"/>
        </pc:sldMkLst>
        <pc:spChg chg="mod">
          <ac:chgData name="Sheree Chant" userId="511b4e98-d29e-4b69-b5fc-7ef158de5c2d" providerId="ADAL" clId="{25AC84CB-F61D-450F-948F-53451459C5B7}" dt="2025-12-08T01:32:02.827" v="0" actId="14100"/>
          <ac:spMkLst>
            <pc:docMk/>
            <pc:sldMk cId="940421137" sldId="267"/>
            <ac:spMk id="7" creationId="{EC2DBC79-AA86-9857-43AB-26BD7532486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ED0860-DF7B-4397-9F8D-FD7529454058}" type="datetimeFigureOut">
              <a:rPr lang="en-AU" smtClean="0"/>
              <a:t>8/12/2025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33BC6D-4A5E-4646-B436-62B91339C02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2727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RC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>
            <a:lvl1pPr algn="ctr">
              <a:defRPr sz="4600" b="1" i="0" baseline="0">
                <a:solidFill>
                  <a:srgbClr val="C9DC50"/>
                </a:solidFill>
              </a:defRPr>
            </a:lvl1pPr>
          </a:lstStyle>
          <a:p>
            <a:endParaRPr lang="en-AU">
              <a:solidFill>
                <a:srgbClr val="C9DC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014688">
            <a:off x="216146" y="-546067"/>
            <a:ext cx="2118730" cy="2950799"/>
          </a:xfrm>
          <a:prstGeom prst="rect">
            <a:avLst/>
          </a:prstGeom>
        </p:spPr>
      </p:pic>
      <p:sp>
        <p:nvSpPr>
          <p:cNvPr id="10" name="Subtitle 2"/>
          <p:cNvSpPr>
            <a:spLocks noGrp="1"/>
          </p:cNvSpPr>
          <p:nvPr>
            <p:ph type="subTitle" idx="4294967295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A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776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47FA-B979-494E-B7E9-7604764E8857}" type="datetimeFigureOut">
              <a:rPr lang="en-AU" smtClean="0"/>
              <a:t>8/12/2025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0899E-4F2D-4289-91C8-BF2A475C914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3906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47FA-B979-494E-B7E9-7604764E8857}" type="datetimeFigureOut">
              <a:rPr lang="en-AU" smtClean="0"/>
              <a:t>8/12/2025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0899E-4F2D-4289-91C8-BF2A475C914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6661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6571-480B-4630-A371-1F77419C23AA}" type="datetimeFigureOut">
              <a:rPr lang="en-AU" smtClean="0"/>
              <a:t>8/12/2025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5929B-5F41-4EE7-BCBD-0FB2F128579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12210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6571-480B-4630-A371-1F77419C23AA}" type="datetimeFigureOut">
              <a:rPr lang="en-AU" smtClean="0"/>
              <a:t>8/12/2025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5929B-5F41-4EE7-BCBD-0FB2F128579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53852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6571-480B-4630-A371-1F77419C23AA}" type="datetimeFigureOut">
              <a:rPr lang="en-AU" smtClean="0"/>
              <a:t>8/12/2025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5929B-5F41-4EE7-BCBD-0FB2F128579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10892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6571-480B-4630-A371-1F77419C23AA}" type="datetimeFigureOut">
              <a:rPr lang="en-AU" smtClean="0"/>
              <a:t>8/12/2025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5929B-5F41-4EE7-BCBD-0FB2F128579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433898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6571-480B-4630-A371-1F77419C23AA}" type="datetimeFigureOut">
              <a:rPr lang="en-AU" smtClean="0"/>
              <a:t>8/12/2025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5929B-5F41-4EE7-BCBD-0FB2F128579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1017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6571-480B-4630-A371-1F77419C23AA}" type="datetimeFigureOut">
              <a:rPr lang="en-AU" smtClean="0"/>
              <a:t>8/12/2025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5929B-5F41-4EE7-BCBD-0FB2F128579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716186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6571-480B-4630-A371-1F77419C23AA}" type="datetimeFigureOut">
              <a:rPr lang="en-AU" smtClean="0"/>
              <a:t>8/12/2025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5929B-5F41-4EE7-BCBD-0FB2F128579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453173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6571-480B-4630-A371-1F77419C23AA}" type="datetimeFigureOut">
              <a:rPr lang="en-AU" smtClean="0"/>
              <a:t>8/12/2025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5929B-5F41-4EE7-BCBD-0FB2F128579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23322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RC Content Slide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014688">
            <a:off x="216146" y="-546067"/>
            <a:ext cx="2118730" cy="2950799"/>
          </a:xfrm>
          <a:prstGeom prst="rect">
            <a:avLst/>
          </a:prstGeom>
        </p:spPr>
      </p:pic>
      <p:sp>
        <p:nvSpPr>
          <p:cNvPr id="17" name="Content Placeholder 16"/>
          <p:cNvSpPr>
            <a:spLocks noGrp="1"/>
          </p:cNvSpPr>
          <p:nvPr>
            <p:ph sz="quarter" idx="10"/>
          </p:nvPr>
        </p:nvSpPr>
        <p:spPr>
          <a:xfrm>
            <a:off x="478971" y="1670180"/>
            <a:ext cx="5501952" cy="3424336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21" name="Title 20"/>
          <p:cNvSpPr>
            <a:spLocks noGrp="1"/>
          </p:cNvSpPr>
          <p:nvPr>
            <p:ph type="title"/>
          </p:nvPr>
        </p:nvSpPr>
        <p:spPr>
          <a:xfrm>
            <a:off x="478970" y="755780"/>
            <a:ext cx="11234057" cy="783902"/>
          </a:xfrm>
        </p:spPr>
        <p:txBody>
          <a:bodyPr>
            <a:normAutofit/>
          </a:bodyPr>
          <a:lstStyle>
            <a:lvl1pPr>
              <a:defRPr sz="40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23" name="Picture Placeholder 22"/>
          <p:cNvSpPr>
            <a:spLocks noGrp="1"/>
          </p:cNvSpPr>
          <p:nvPr>
            <p:ph type="pic" sz="quarter" idx="11"/>
          </p:nvPr>
        </p:nvSpPr>
        <p:spPr>
          <a:xfrm>
            <a:off x="6111551" y="1670180"/>
            <a:ext cx="5601024" cy="3424336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2" hasCustomPrompt="1"/>
          </p:nvPr>
        </p:nvSpPr>
        <p:spPr>
          <a:xfrm>
            <a:off x="3753884" y="5949682"/>
            <a:ext cx="4684227" cy="644525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3pPr marL="914400" indent="0">
              <a:buFont typeface="Arial" panose="020B0604020202020204" pitchFamily="34" charset="0"/>
              <a:buNone/>
              <a:defRPr/>
            </a:lvl3pPr>
          </a:lstStyle>
          <a:p>
            <a:pPr lvl="0"/>
            <a:r>
              <a:rPr lang="en-AU"/>
              <a:t>Topic</a:t>
            </a:r>
          </a:p>
        </p:txBody>
      </p:sp>
    </p:spTree>
    <p:extLst>
      <p:ext uri="{BB962C8B-B14F-4D97-AF65-F5344CB8AC3E}">
        <p14:creationId xmlns:p14="http://schemas.microsoft.com/office/powerpoint/2010/main" val="41275188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6571-480B-4630-A371-1F77419C23AA}" type="datetimeFigureOut">
              <a:rPr lang="en-AU" smtClean="0"/>
              <a:t>8/12/2025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5929B-5F41-4EE7-BCBD-0FB2F128579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06770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6571-480B-4630-A371-1F77419C23AA}" type="datetimeFigureOut">
              <a:rPr lang="en-AU" smtClean="0"/>
              <a:t>8/12/2025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5929B-5F41-4EE7-BCBD-0FB2F128579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124347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6571-480B-4630-A371-1F77419C23AA}" type="datetimeFigureOut">
              <a:rPr lang="en-AU" smtClean="0"/>
              <a:t>8/12/2025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5929B-5F41-4EE7-BCBD-0FB2F128579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93891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RC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014688">
            <a:off x="216146" y="-546067"/>
            <a:ext cx="2118730" cy="2950799"/>
          </a:xfrm>
          <a:prstGeom prst="rect">
            <a:avLst/>
          </a:prstGeom>
        </p:spPr>
      </p:pic>
      <p:sp>
        <p:nvSpPr>
          <p:cNvPr id="10" name="Content Placeholder 16"/>
          <p:cNvSpPr>
            <a:spLocks noGrp="1"/>
          </p:cNvSpPr>
          <p:nvPr>
            <p:ph sz="quarter" idx="10"/>
          </p:nvPr>
        </p:nvSpPr>
        <p:spPr>
          <a:xfrm>
            <a:off x="478971" y="1670180"/>
            <a:ext cx="11234056" cy="473062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11" name="Title 20"/>
          <p:cNvSpPr>
            <a:spLocks noGrp="1"/>
          </p:cNvSpPr>
          <p:nvPr>
            <p:ph type="title"/>
          </p:nvPr>
        </p:nvSpPr>
        <p:spPr>
          <a:xfrm>
            <a:off x="478970" y="755780"/>
            <a:ext cx="11234057" cy="783902"/>
          </a:xfrm>
        </p:spPr>
        <p:txBody>
          <a:bodyPr>
            <a:normAutofit/>
          </a:bodyPr>
          <a:lstStyle>
            <a:lvl1pPr>
              <a:defRPr sz="40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08415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RC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7064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47FA-B979-494E-B7E9-7604764E8857}" type="datetimeFigureOut">
              <a:rPr lang="en-AU" smtClean="0"/>
              <a:t>8/12/2025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0899E-4F2D-4289-91C8-BF2A475C914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05161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47FA-B979-494E-B7E9-7604764E8857}" type="datetimeFigureOut">
              <a:rPr lang="en-AU" smtClean="0"/>
              <a:t>8/12/2025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0899E-4F2D-4289-91C8-BF2A475C914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29447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47FA-B979-494E-B7E9-7604764E8857}" type="datetimeFigureOut">
              <a:rPr lang="en-AU" smtClean="0"/>
              <a:t>8/12/2025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0899E-4F2D-4289-91C8-BF2A475C914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76263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47FA-B979-494E-B7E9-7604764E8857}" type="datetimeFigureOut">
              <a:rPr lang="en-AU" smtClean="0"/>
              <a:t>8/12/2025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0899E-4F2D-4289-91C8-BF2A475C914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63308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47FA-B979-494E-B7E9-7604764E8857}" type="datetimeFigureOut">
              <a:rPr lang="en-AU" smtClean="0"/>
              <a:t>8/12/2025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0899E-4F2D-4289-91C8-BF2A475C914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21274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647FA-B979-494E-B7E9-7604764E8857}" type="datetimeFigureOut">
              <a:rPr lang="en-AU" smtClean="0"/>
              <a:t>8/12/2025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0899E-4F2D-4289-91C8-BF2A475C914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3265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266571-480B-4630-A371-1F77419C23AA}" type="datetimeFigureOut">
              <a:rPr lang="en-AU" smtClean="0"/>
              <a:t>8/12/2025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5929B-5F41-4EE7-BCBD-0FB2F128579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95133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vimeo.com/1034385275/dafd06f922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vimeo.com/1033724088/fb0469076a" TargetMode="External"/><Relationship Id="rId5" Type="http://schemas.openxmlformats.org/officeDocument/2006/relationships/hyperlink" Target="https://vimeo.com/1034064501/d6c4435049" TargetMode="External"/><Relationship Id="rId4" Type="http://schemas.openxmlformats.org/officeDocument/2006/relationships/hyperlink" Target="https://vimeo.com/1034040838/6a0829c014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50BBECF-495A-4681-BF46-F2F50AEEBA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98881"/>
            <a:ext cx="9144000" cy="2387600"/>
          </a:xfrm>
        </p:spPr>
        <p:txBody>
          <a:bodyPr/>
          <a:lstStyle/>
          <a:p>
            <a:r>
              <a:rPr lang="en-AU" sz="4400" dirty="0">
                <a:solidFill>
                  <a:srgbClr val="00225A"/>
                </a:solidFill>
                <a:latin typeface="Raleway" panose="020B0503030101060003" pitchFamily="34" charset="0"/>
                <a:cs typeface="Arial"/>
              </a:rPr>
              <a:t>Know Your Roles</a:t>
            </a:r>
            <a:br>
              <a:rPr lang="en-AU" sz="4400" dirty="0">
                <a:latin typeface="Raleway" panose="020B0503030101060003" pitchFamily="34" charset="0"/>
                <a:cs typeface="Arial"/>
              </a:rPr>
            </a:br>
            <a:r>
              <a:rPr lang="en-AU" sz="4400" dirty="0">
                <a:latin typeface="Raleway" panose="020B0503030101060003" pitchFamily="34" charset="0"/>
                <a:cs typeface="Arial"/>
              </a:rPr>
              <a:t>F2F Workshops</a:t>
            </a:r>
            <a:endParaRPr lang="en-AU" dirty="0">
              <a:latin typeface="Raleway" panose="020B05030301010600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4030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B264C58-C464-2A0E-F419-E63470025A6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756878" y="1914232"/>
            <a:ext cx="10678244" cy="233889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AU" b="1" dirty="0">
                <a:solidFill>
                  <a:srgbClr val="00225A"/>
                </a:solidFill>
                <a:latin typeface="Raleway" panose="020B0503030101060003" pitchFamily="34" charset="0"/>
                <a:ea typeface="+mj-ea"/>
                <a:cs typeface="Arial"/>
              </a:rPr>
              <a:t>Purpose: </a:t>
            </a:r>
          </a:p>
          <a:p>
            <a:pPr marL="0" indent="0">
              <a:buNone/>
            </a:pPr>
            <a:r>
              <a:rPr lang="en-AU" dirty="0">
                <a:solidFill>
                  <a:srgbClr val="00225A"/>
                </a:solidFill>
                <a:latin typeface="Raleway" panose="020B0503030101060003" pitchFamily="34" charset="0"/>
                <a:ea typeface="+mj-ea"/>
                <a:cs typeface="Arial"/>
              </a:rPr>
              <a:t>To understand what roles we play in the Chain of Responsibility (CoR), and to reduce public risk when transporting goods on heavy vehicles.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561F5E3-4A10-33DD-F3CD-501C7D566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44993"/>
            <a:ext cx="12192000" cy="783902"/>
          </a:xfrm>
        </p:spPr>
        <p:txBody>
          <a:bodyPr>
            <a:normAutofit/>
          </a:bodyPr>
          <a:lstStyle/>
          <a:p>
            <a:pPr algn="ctr"/>
            <a:r>
              <a:rPr lang="en-AU" sz="3200" dirty="0">
                <a:solidFill>
                  <a:srgbClr val="00225A"/>
                </a:solidFill>
                <a:latin typeface="Raleway" panose="020B0503030101060003" pitchFamily="34" charset="0"/>
                <a:cs typeface="Arial"/>
              </a:rPr>
              <a:t>Know Your Roles Workshop</a:t>
            </a:r>
            <a:endParaRPr lang="en-AU" sz="3200" dirty="0">
              <a:solidFill>
                <a:srgbClr val="00225A"/>
              </a:solidFill>
              <a:latin typeface="Raleway" panose="020B0503030101060003" pitchFamily="34" charset="0"/>
            </a:endParaRPr>
          </a:p>
        </p:txBody>
      </p:sp>
      <p:pic>
        <p:nvPicPr>
          <p:cNvPr id="10" name="Picture 9" descr="A cartoon of a person driving a forklift&#10;&#10;Description automatically generated">
            <a:extLst>
              <a:ext uri="{FF2B5EF4-FFF2-40B4-BE49-F238E27FC236}">
                <a16:creationId xmlns:a16="http://schemas.microsoft.com/office/drawing/2014/main" id="{FC8B4133-B706-3AFB-8B88-903E2BDBC18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07" t="21656" r="10519" b="18406"/>
          <a:stretch/>
        </p:blipFill>
        <p:spPr>
          <a:xfrm>
            <a:off x="303536" y="4673400"/>
            <a:ext cx="2721673" cy="2100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560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8B3DA2-516B-704C-0B3E-C6871DD095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497E21C-BC3B-42A0-B58C-CDCCDC918EF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61469" y="1922778"/>
            <a:ext cx="4489451" cy="1651696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buFont typeface="Wingdings" panose="05000000000000000000" pitchFamily="2" charset="2"/>
              <a:buChar char="Ø"/>
            </a:pPr>
            <a:r>
              <a:rPr lang="en-AU" dirty="0">
                <a:solidFill>
                  <a:srgbClr val="00225A"/>
                </a:solidFill>
                <a:latin typeface="Raleway" panose="020B0503030101060003" pitchFamily="34" charset="0"/>
                <a:ea typeface="+mj-ea"/>
                <a:cs typeface="Arial"/>
                <a:hlinkClick r:id="rId2"/>
              </a:rPr>
              <a:t> 10 Parties in the CoR </a:t>
            </a:r>
            <a:endParaRPr lang="en-AU" dirty="0">
              <a:solidFill>
                <a:srgbClr val="00225A"/>
              </a:solidFill>
              <a:latin typeface="Raleway" panose="020B0503030101060003" pitchFamily="34" charset="0"/>
              <a:ea typeface="+mj-ea"/>
              <a:cs typeface="Arial"/>
            </a:endParaRPr>
          </a:p>
          <a:p>
            <a:pPr marL="0" indent="0" algn="ctr">
              <a:buNone/>
            </a:pPr>
            <a:endParaRPr lang="en-AU" dirty="0">
              <a:solidFill>
                <a:srgbClr val="00225A"/>
              </a:solidFill>
              <a:latin typeface="Raleway" panose="020B0503030101060003" pitchFamily="34" charset="0"/>
              <a:ea typeface="+mj-ea"/>
              <a:cs typeface="Arial"/>
            </a:endParaRPr>
          </a:p>
          <a:p>
            <a:pPr algn="ctr"/>
            <a:endParaRPr lang="en-AU" dirty="0">
              <a:solidFill>
                <a:srgbClr val="00225A"/>
              </a:solidFill>
              <a:latin typeface="Raleway" panose="020B0503030101060003" pitchFamily="34" charset="0"/>
              <a:ea typeface="+mj-ea"/>
              <a:cs typeface="Arial"/>
            </a:endParaRPr>
          </a:p>
          <a:p>
            <a:pPr algn="ctr"/>
            <a:endParaRPr lang="en-AU" dirty="0">
              <a:solidFill>
                <a:srgbClr val="00225A"/>
              </a:solidFill>
              <a:latin typeface="Raleway" panose="020B0503030101060003" pitchFamily="34" charset="0"/>
              <a:ea typeface="+mj-ea"/>
              <a:cs typeface="Arial"/>
            </a:endParaRPr>
          </a:p>
        </p:txBody>
      </p:sp>
      <p:pic>
        <p:nvPicPr>
          <p:cNvPr id="4" name="Picture 3" descr="A cartoon of people standing next to a white board&#10;&#10;Description automatically generated">
            <a:extLst>
              <a:ext uri="{FF2B5EF4-FFF2-40B4-BE49-F238E27FC236}">
                <a16:creationId xmlns:a16="http://schemas.microsoft.com/office/drawing/2014/main" id="{CED6A016-4305-2DDB-367A-213EF93A08C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74" r="20558" b="8009"/>
          <a:stretch/>
        </p:blipFill>
        <p:spPr>
          <a:xfrm>
            <a:off x="9286369" y="4474061"/>
            <a:ext cx="2627732" cy="2232000"/>
          </a:xfrm>
          <a:prstGeom prst="rect">
            <a:avLst/>
          </a:prstGeom>
        </p:spPr>
      </p:pic>
      <p:sp>
        <p:nvSpPr>
          <p:cNvPr id="6" name="Title 2">
            <a:extLst>
              <a:ext uri="{FF2B5EF4-FFF2-40B4-BE49-F238E27FC236}">
                <a16:creationId xmlns:a16="http://schemas.microsoft.com/office/drawing/2014/main" id="{0CB2B9D5-B4D7-8F0A-8168-3F7AE83497B5}"/>
              </a:ext>
            </a:extLst>
          </p:cNvPr>
          <p:cNvSpPr txBox="1">
            <a:spLocks/>
          </p:cNvSpPr>
          <p:nvPr/>
        </p:nvSpPr>
        <p:spPr>
          <a:xfrm>
            <a:off x="0" y="344993"/>
            <a:ext cx="12192000" cy="7839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AU" sz="3200" dirty="0">
                <a:solidFill>
                  <a:srgbClr val="00225A"/>
                </a:solidFill>
                <a:latin typeface="Raleway" panose="020B0503030101060003" pitchFamily="34" charset="0"/>
                <a:cs typeface="Arial"/>
              </a:rPr>
              <a:t>Know Your Roles Workshop</a:t>
            </a:r>
            <a:endParaRPr lang="en-AU" sz="3200" dirty="0">
              <a:solidFill>
                <a:srgbClr val="00225A"/>
              </a:solidFill>
              <a:latin typeface="Raleway" panose="020B0503030101060003" pitchFamily="34" charset="0"/>
            </a:endParaRPr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EC2DBC79-AA86-9857-43AB-26BD7532486C}"/>
              </a:ext>
            </a:extLst>
          </p:cNvPr>
          <p:cNvSpPr txBox="1">
            <a:spLocks/>
          </p:cNvSpPr>
          <p:nvPr/>
        </p:nvSpPr>
        <p:spPr>
          <a:xfrm>
            <a:off x="6187785" y="1922779"/>
            <a:ext cx="4489451" cy="142078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AU" dirty="0">
                <a:solidFill>
                  <a:srgbClr val="00225A"/>
                </a:solidFill>
                <a:latin typeface="Raleway" panose="020B0503030101060003" pitchFamily="34" charset="0"/>
                <a:ea typeface="+mj-ea"/>
                <a:cs typeface="Arial"/>
                <a:hlinkClick r:id="rId4"/>
              </a:rPr>
              <a:t>Assessing and Managing Risks</a:t>
            </a:r>
            <a:endParaRPr lang="en-AU" dirty="0">
              <a:solidFill>
                <a:srgbClr val="00225A"/>
              </a:solidFill>
              <a:latin typeface="Raleway" panose="020B0503030101060003" pitchFamily="34" charset="0"/>
              <a:ea typeface="+mj-ea"/>
              <a:cs typeface="Arial"/>
            </a:endParaRPr>
          </a:p>
          <a:p>
            <a:endParaRPr lang="en-AU" dirty="0">
              <a:solidFill>
                <a:srgbClr val="00225A"/>
              </a:solidFill>
              <a:latin typeface="Raleway" panose="020B0503030101060003" pitchFamily="34" charset="0"/>
              <a:ea typeface="+mj-ea"/>
              <a:cs typeface="Arial"/>
            </a:endParaRPr>
          </a:p>
          <a:p>
            <a:endParaRPr lang="en-AU" dirty="0">
              <a:solidFill>
                <a:srgbClr val="00225A"/>
              </a:solidFill>
              <a:latin typeface="Raleway" panose="020B0503030101060003" pitchFamily="34" charset="0"/>
              <a:ea typeface="+mj-ea"/>
              <a:cs typeface="Arial"/>
            </a:endParaRPr>
          </a:p>
        </p:txBody>
      </p:sp>
      <p:sp>
        <p:nvSpPr>
          <p:cNvPr id="8" name="Content Placeholder 1">
            <a:extLst>
              <a:ext uri="{FF2B5EF4-FFF2-40B4-BE49-F238E27FC236}">
                <a16:creationId xmlns:a16="http://schemas.microsoft.com/office/drawing/2014/main" id="{D015691E-0953-4A1C-D09D-9A4C9993EEA1}"/>
              </a:ext>
            </a:extLst>
          </p:cNvPr>
          <p:cNvSpPr txBox="1">
            <a:spLocks/>
          </p:cNvSpPr>
          <p:nvPr/>
        </p:nvSpPr>
        <p:spPr>
          <a:xfrm>
            <a:off x="821459" y="3961724"/>
            <a:ext cx="4489451" cy="113674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AU" dirty="0">
                <a:solidFill>
                  <a:srgbClr val="00225A"/>
                </a:solidFill>
                <a:latin typeface="Raleway" panose="020B0503030101060003" pitchFamily="34" charset="0"/>
                <a:ea typeface="+mj-ea"/>
                <a:cs typeface="Arial"/>
              </a:rPr>
              <a:t> </a:t>
            </a:r>
            <a:r>
              <a:rPr lang="en-AU" dirty="0">
                <a:solidFill>
                  <a:srgbClr val="00225A"/>
                </a:solidFill>
                <a:latin typeface="Raleway" panose="020B0503030101060003" pitchFamily="34" charset="0"/>
                <a:ea typeface="+mj-ea"/>
                <a:cs typeface="Arial"/>
                <a:hlinkClick r:id="rId5"/>
              </a:rPr>
              <a:t>Reasonably Practicable</a:t>
            </a:r>
            <a:endParaRPr lang="en-AU" dirty="0">
              <a:solidFill>
                <a:srgbClr val="00225A"/>
              </a:solidFill>
              <a:latin typeface="Raleway" panose="020B0503030101060003" pitchFamily="34" charset="0"/>
              <a:ea typeface="+mj-ea"/>
              <a:cs typeface="Arial"/>
            </a:endParaRPr>
          </a:p>
          <a:p>
            <a:endParaRPr lang="en-AU" dirty="0">
              <a:solidFill>
                <a:srgbClr val="00225A"/>
              </a:solidFill>
              <a:latin typeface="Raleway" panose="020B0503030101060003" pitchFamily="34" charset="0"/>
              <a:ea typeface="+mj-ea"/>
              <a:cs typeface="Arial"/>
            </a:endParaRP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4426BA06-EE7B-08C5-04DD-A1D87549A91D}"/>
              </a:ext>
            </a:extLst>
          </p:cNvPr>
          <p:cNvSpPr txBox="1">
            <a:spLocks/>
          </p:cNvSpPr>
          <p:nvPr/>
        </p:nvSpPr>
        <p:spPr>
          <a:xfrm>
            <a:off x="6187785" y="3976138"/>
            <a:ext cx="4489451" cy="11223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AU" dirty="0">
                <a:solidFill>
                  <a:srgbClr val="00225A"/>
                </a:solidFill>
                <a:latin typeface="Raleway" panose="020B0503030101060003" pitchFamily="34" charset="0"/>
                <a:ea typeface="+mj-ea"/>
                <a:cs typeface="Arial"/>
                <a:hlinkClick r:id="rId6"/>
              </a:rPr>
              <a:t> Primary Duty</a:t>
            </a:r>
            <a:endParaRPr lang="en-AU" dirty="0">
              <a:solidFill>
                <a:srgbClr val="00225A"/>
              </a:solidFill>
              <a:latin typeface="Raleway" panose="020B0503030101060003" pitchFamily="34" charset="0"/>
              <a:ea typeface="+mj-ea"/>
              <a:cs typeface="Arial"/>
            </a:endParaRPr>
          </a:p>
          <a:p>
            <a:endParaRPr lang="en-AU" dirty="0">
              <a:solidFill>
                <a:srgbClr val="00225A"/>
              </a:solidFill>
              <a:latin typeface="Raleway" panose="020B0503030101060003" pitchFamily="34" charset="0"/>
              <a:ea typeface="+mj-ea"/>
              <a:cs typeface="Arial"/>
            </a:endParaRPr>
          </a:p>
          <a:p>
            <a:endParaRPr lang="en-AU" dirty="0">
              <a:solidFill>
                <a:srgbClr val="00225A"/>
              </a:solidFill>
              <a:latin typeface="Raleway" panose="020B0503030101060003" pitchFamily="34" charset="0"/>
              <a:ea typeface="+mj-ea"/>
              <a:cs typeface="Arial"/>
            </a:endParaRPr>
          </a:p>
          <a:p>
            <a:endParaRPr lang="en-AU" dirty="0">
              <a:solidFill>
                <a:srgbClr val="00225A"/>
              </a:solidFill>
              <a:latin typeface="Raleway" panose="020B0503030101060003" pitchFamily="34" charset="0"/>
              <a:ea typeface="+mj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40421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09667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stra PPT Template.potx" id="{E7393DAD-EE22-4D75-95C4-3C1F8F1C538C}" vid="{162DEE24-7203-4493-86DA-A42371A47E5D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stra PPT Template.potx" id="{E7393DAD-EE22-4D75-95C4-3C1F8F1C538C}" vid="{27513C3A-2B6D-4611-B3DF-30329327C48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3A1BDB9696044E816CAD87028809BF" ma:contentTypeVersion="15" ma:contentTypeDescription="Create a new document." ma:contentTypeScope="" ma:versionID="5c53afc60466a50ed9491afc46a69443">
  <xsd:schema xmlns:xsd="http://www.w3.org/2001/XMLSchema" xmlns:xs="http://www.w3.org/2001/XMLSchema" xmlns:p="http://schemas.microsoft.com/office/2006/metadata/properties" xmlns:ns2="e725aea2-ffec-466e-8318-5ef182e89a10" xmlns:ns3="45ab7314-6ee2-4801-b2cf-a27306d55ce5" xmlns:ns4="3a93995c-2f59-466d-9065-fa6c9c5410b5" targetNamespace="http://schemas.microsoft.com/office/2006/metadata/properties" ma:root="true" ma:fieldsID="0d7a1f6534af8846f940f5b6494ed11f" ns2:_="" ns3:_="" ns4:_="">
    <xsd:import namespace="e725aea2-ffec-466e-8318-5ef182e89a10"/>
    <xsd:import namespace="45ab7314-6ee2-4801-b2cf-a27306d55ce5"/>
    <xsd:import namespace="3a93995c-2f59-466d-9065-fa6c9c5410b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4:SharedWithUsers" minOccurs="0"/>
                <xsd:element ref="ns4:SharedWithDetail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25aea2-ffec-466e-8318-5ef182e89a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d882f032-dad1-41cf-a60f-97869fdaafa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ab7314-6ee2-4801-b2cf-a27306d55ce5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40c6c18b-575a-427f-afd5-584954fc6252}" ma:internalName="TaxCatchAll" ma:showField="CatchAllData" ma:web="3a93995c-2f59-466d-9065-fa6c9c5410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93995c-2f59-466d-9065-fa6c9c5410b5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725aea2-ffec-466e-8318-5ef182e89a10">
      <Terms xmlns="http://schemas.microsoft.com/office/infopath/2007/PartnerControls"/>
    </lcf76f155ced4ddcb4097134ff3c332f>
    <TaxCatchAll xmlns="45ab7314-6ee2-4801-b2cf-a27306d55ce5" xsi:nil="true"/>
  </documentManagement>
</p:properties>
</file>

<file path=customXml/itemProps1.xml><?xml version="1.0" encoding="utf-8"?>
<ds:datastoreItem xmlns:ds="http://schemas.openxmlformats.org/officeDocument/2006/customXml" ds:itemID="{C15F072A-35D3-432E-A48E-D8715B85186C}"/>
</file>

<file path=customXml/itemProps2.xml><?xml version="1.0" encoding="utf-8"?>
<ds:datastoreItem xmlns:ds="http://schemas.openxmlformats.org/officeDocument/2006/customXml" ds:itemID="{8E2BF522-36D6-4D22-9ABF-FBC9B3300A0F}"/>
</file>

<file path=customXml/itemProps3.xml><?xml version="1.0" encoding="utf-8"?>
<ds:datastoreItem xmlns:ds="http://schemas.openxmlformats.org/officeDocument/2006/customXml" ds:itemID="{DBBBF74E-378A-43FE-AE85-9180B5D823D9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1231</TotalTime>
  <Words>58</Words>
  <Application>Microsoft Office PowerPoint</Application>
  <PresentationFormat>Widescreen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Calibri Light</vt:lpstr>
      <vt:lpstr>Raleway</vt:lpstr>
      <vt:lpstr>Wingdings</vt:lpstr>
      <vt:lpstr>Calibri</vt:lpstr>
      <vt:lpstr>Arial</vt:lpstr>
      <vt:lpstr>Office Theme</vt:lpstr>
      <vt:lpstr>Custom Design</vt:lpstr>
      <vt:lpstr>Know Your Roles F2F Workshops</vt:lpstr>
      <vt:lpstr>Know Your Roles Workshop</vt:lpstr>
      <vt:lpstr>PowerPoint Presentation</vt:lpstr>
      <vt:lpstr>PowerPoint Presentation</vt:lpstr>
    </vt:vector>
  </TitlesOfParts>
  <Company>Central Highlands Regional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Kara Paradies</dc:creator>
  <cp:lastModifiedBy>Sheree Chant</cp:lastModifiedBy>
  <cp:revision>3</cp:revision>
  <dcterms:created xsi:type="dcterms:W3CDTF">2017-11-24T00:44:48Z</dcterms:created>
  <dcterms:modified xsi:type="dcterms:W3CDTF">2025-12-08T01:32:06Z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0x010100983A1BDB9696044E816CAD87028809BF</vt:lpwstr>
  </property>
</Properties>
</file>