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819" r:id="rId5"/>
    <p:sldMasterId id="2147483831" r:id="rId6"/>
  </p:sldMasterIdLst>
  <p:notesMasterIdLst>
    <p:notesMasterId r:id="rId11"/>
  </p:notesMasterIdLst>
  <p:handoutMasterIdLst>
    <p:handoutMasterId r:id="rId12"/>
  </p:handoutMasterIdLst>
  <p:sldIdLst>
    <p:sldId id="302" r:id="rId7"/>
    <p:sldId id="484" r:id="rId8"/>
    <p:sldId id="485" r:id="rId9"/>
    <p:sldId id="477" r:id="rId1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82DA1D5-78A5-4579-9E58-8CAA5AD2AC07}">
          <p14:sldIdLst>
            <p14:sldId id="302"/>
            <p14:sldId id="484"/>
            <p14:sldId id="48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802F1-7AC6-C565-49C8-D17349D5B831}" name="Karen Bow" initials="KB" userId="S::karen.bow@nhvr.gov.au::98721e63-86e1-4b68-ad0f-a36a73cfa3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casey" initials="gc" lastIdx="1" clrIdx="0">
    <p:extLst>
      <p:ext uri="{19B8F6BF-5375-455C-9EA6-DF929625EA0E}">
        <p15:presenceInfo xmlns:p15="http://schemas.microsoft.com/office/powerpoint/2012/main" userId="985e634e3f9a6e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4EE"/>
    <a:srgbClr val="FFFF00"/>
    <a:srgbClr val="DDA635"/>
    <a:srgbClr val="D7E4BD"/>
    <a:srgbClr val="00B050"/>
    <a:srgbClr val="FF0000"/>
    <a:srgbClr val="FFFFFF"/>
    <a:srgbClr val="4AB1D0"/>
    <a:srgbClr val="92929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E10A5-8A44-2F5B-771E-A13FBF3DE9EE}" v="2" dt="2025-09-09T02:16:52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2" autoAdjust="0"/>
    <p:restoredTop sz="94599" autoAdjust="0"/>
  </p:normalViewPr>
  <p:slideViewPr>
    <p:cSldViewPr>
      <p:cViewPr varScale="1">
        <p:scale>
          <a:sx n="112" d="100"/>
          <a:sy n="112" d="100"/>
        </p:scale>
        <p:origin x="8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>
      <p:cViewPr varScale="1">
        <p:scale>
          <a:sx n="83" d="100"/>
          <a:sy n="83" d="100"/>
        </p:scale>
        <p:origin x="4128" y="20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Bow" userId="S::karen.bow@nhvr.gov.au::98721e63-86e1-4b68-ad0f-a36a73cfa347" providerId="AD" clId="Web-{DA528B9E-CE2F-4A14-9520-9A19B221B00F}"/>
    <pc:docChg chg="mod">
      <pc:chgData name="Karen Bow" userId="S::karen.bow@nhvr.gov.au::98721e63-86e1-4b68-ad0f-a36a73cfa347" providerId="AD" clId="Web-{DA528B9E-CE2F-4A14-9520-9A19B221B00F}" dt="2025-09-04T02:22:17.980" v="0"/>
      <pc:docMkLst>
        <pc:docMk/>
      </pc:docMkLst>
    </pc:docChg>
  </pc:docChgLst>
  <pc:docChgLst>
    <pc:chgData name="Karen Bow" userId="S::karen.bow@nhvr.gov.au::98721e63-86e1-4b68-ad0f-a36a73cfa347" providerId="AD" clId="Web-{3EEE10A5-8A44-2F5B-771E-A13FBF3DE9EE}"/>
    <pc:docChg chg="modSld">
      <pc:chgData name="Karen Bow" userId="S::karen.bow@nhvr.gov.au::98721e63-86e1-4b68-ad0f-a36a73cfa347" providerId="AD" clId="Web-{3EEE10A5-8A44-2F5B-771E-A13FBF3DE9EE}" dt="2025-09-09T02:18:29.279" v="340"/>
      <pc:docMkLst>
        <pc:docMk/>
      </pc:docMkLst>
      <pc:sldChg chg="modNotes">
        <pc:chgData name="Karen Bow" userId="S::karen.bow@nhvr.gov.au::98721e63-86e1-4b68-ad0f-a36a73cfa347" providerId="AD" clId="Web-{3EEE10A5-8A44-2F5B-771E-A13FBF3DE9EE}" dt="2025-09-09T02:18:29.279" v="340"/>
        <pc:sldMkLst>
          <pc:docMk/>
          <pc:sldMk cId="3319686515" sldId="4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63144EB-04A8-4EDC-9F24-9029A8AC68B2}" type="datetimeFigureOut">
              <a:rPr lang="en-AU" smtClean="0"/>
              <a:t>8/09/2025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C3E70EA-DAD8-4745-ACB4-D258B7B955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86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8CB8BF38-C0E3-4499-B8AB-6BE08557B0FB}" type="datetimeFigureOut">
              <a:rPr lang="en-AU" smtClean="0"/>
              <a:t>8/09/2025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1A87DC10-24F7-4C1B-AE98-51B9E3C84A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16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  <a:p>
            <a:endParaRPr lang="en-US" b="1" dirty="0"/>
          </a:p>
          <a:p>
            <a:r>
              <a:rPr lang="en-US" b="1" dirty="0"/>
              <a:t>Evacuation and other HR related information</a:t>
            </a:r>
          </a:p>
          <a:p>
            <a:endParaRPr lang="en-US" b="1" dirty="0"/>
          </a:p>
          <a:p>
            <a:r>
              <a:rPr lang="en-US" b="1" dirty="0"/>
              <a:t>Reason why we are here/ why you.</a:t>
            </a:r>
          </a:p>
          <a:p>
            <a:endParaRPr lang="en-US" b="1" dirty="0"/>
          </a:p>
          <a:p>
            <a:r>
              <a:rPr lang="en-US" b="1" dirty="0"/>
              <a:t>Expectations</a:t>
            </a:r>
          </a:p>
          <a:p>
            <a:endParaRPr lang="en-US" b="1" dirty="0"/>
          </a:p>
          <a:p>
            <a:r>
              <a:rPr lang="en-US" b="1" dirty="0"/>
              <a:t>General information on the day ahead</a:t>
            </a:r>
          </a:p>
          <a:p>
            <a:endParaRPr lang="en-US" b="1" dirty="0"/>
          </a:p>
          <a:p>
            <a:r>
              <a:rPr lang="en-US" b="1" dirty="0"/>
              <a:t>How to interact  - groups/individual/ led by whom</a:t>
            </a:r>
          </a:p>
          <a:p>
            <a:endParaRPr lang="en-US" b="1" dirty="0"/>
          </a:p>
          <a:p>
            <a:r>
              <a:rPr lang="en-US" b="1" dirty="0"/>
              <a:t>Any questions before proceeding?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7DC10-24F7-4C1B-AE98-51B9E3C84A2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03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Formal and structured process for developing a system to comprehensively manage safety and compliance.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Map the transport task – where do use heavy vehicles in your business?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Compare the task, associated policies, procedures and competencies to the requirements under the HVNL – Gap Analysis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Conduct a risk assessment of the discrepancies in the gap analysis using organizational risk framework and accepted risk assessment methodologies under AS31000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Brief and gain executive support for an action plan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Mapping the HV transport task - Before you can manage the risks associated with heavy vehicle operations you need to fully understand:</a:t>
            </a:r>
          </a:p>
          <a:p>
            <a:pPr lvl="1" indent="-171450">
              <a:buFont typeface="Courier New" panose="020B0604020202020204" pitchFamily="34" charset="0"/>
              <a:buChar char="o"/>
            </a:pPr>
            <a:r>
              <a:rPr lang="en-US" dirty="0"/>
              <a:t>your </a:t>
            </a:r>
            <a:r>
              <a:rPr lang="en-US" err="1"/>
              <a:t>transort</a:t>
            </a:r>
            <a:r>
              <a:rPr lang="en-US"/>
              <a:t> activities – anything the business does in relation to the use of a heavy vehicle, including decision making</a:t>
            </a:r>
            <a:endParaRPr lang="en-US">
              <a:ea typeface="Calibri"/>
              <a:cs typeface="Calibri"/>
            </a:endParaRPr>
          </a:p>
          <a:p>
            <a:pPr lvl="1" indent="-171450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what you do </a:t>
            </a:r>
          </a:p>
          <a:p>
            <a:pPr lvl="1" indent="-171450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identify all parties in the chain are that influence the task – both internal and external</a:t>
            </a:r>
          </a:p>
          <a:p>
            <a:pPr lvl="1" indent="-171450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identify any hazards and risks to the public</a:t>
            </a:r>
          </a:p>
          <a:p>
            <a:pPr lvl="1" indent="-171450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implement controls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Generate a comprehensive spread sheet where each of these areas is recorded</a:t>
            </a:r>
          </a:p>
          <a:p>
            <a:r>
              <a:rPr lang="en-US" dirty="0"/>
              <a:t>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will form the basis for determining if the organization has appropriate systems in place to support these operations.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7DC10-24F7-4C1B-AE98-51B9E3C84A2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73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7DC10-24F7-4C1B-AE98-51B9E3C84A2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04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4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0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17058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1705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194C-E3C9-8054-BF41-D18F5976A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06358-9D17-FD31-DC2D-E58C9605B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E0B4-DEB0-9F5B-0139-7D4E8D6B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44CB-63FF-2340-A229-D656F54476D8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4C4F-E8CE-9441-EBF6-BB776F8B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B7A9-EB84-92FD-C799-952D6E7C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A8AA-310A-29B1-190A-223C1F57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1F69-2797-BEB1-7A08-29CD4067A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CAE66-C7F5-B8F6-BCF8-5C373A2B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B079-F710-074B-95C7-4F46A4BB3467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36D25-6169-B48B-7C9B-67D00606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CA174-47D6-CA5C-B60F-5FF2A037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56BE-E349-4794-1387-B8DA737C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2DEE2-1038-4AA7-DA66-11B51971A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FA914-4DB9-8DEF-6393-A4F69467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98B-89AD-9B42-A1FC-BA2C897A17CA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2C7A2-946F-81B7-95F5-139AA9B2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1043-A136-23B2-FD06-EA65F644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3530-F103-E0B6-7631-E29BEC8C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BC6F-A2A7-66A4-C731-9A67A796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4F88B-246A-E6B5-CA0A-09AC7353E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52FA6-BFF0-22D4-10BD-488A9EC1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CC03-4771-F648-A1F3-6E0FEB767158}" type="datetime1">
              <a:rPr lang="en-AU" smtClean="0"/>
              <a:t>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6E45-9D4A-FB15-5041-22B10EF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D2978-F179-DD4D-B485-50914B59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3D45-83C6-AF82-CA28-1ECA79C3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2C60A-DCD5-61F9-3812-181D38F6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90CD5-A7D4-2D20-6424-910541392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37489-4F59-85A3-BC40-020EF781B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00009-9E22-BBCD-4D43-CBB0B5DC2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2C1DC-F6F6-D2A2-0728-8206B118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F035-59B8-684F-AF02-879CFBF51921}" type="datetime1">
              <a:rPr lang="en-AU" smtClean="0"/>
              <a:t>8/09/2025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77441-8E15-2921-24B1-5B2D2554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4860B-41D5-7635-6248-DDC4AAC5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5372-A084-824F-83FD-BF0512BA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2694A-E571-7336-1068-C2C4C6BB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5034-3974-8D46-9FAF-12DA26C690D9}" type="datetime1">
              <a:rPr lang="en-AU" smtClean="0"/>
              <a:t>8/09/2025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C4B95-3729-BDE0-D90B-19CE23B6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00C90-7175-4377-69FF-63ADF0B4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F92A1-F1CD-EFB6-D6A0-D5161381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9F17-3A10-7443-B772-6FEF29950B0B}" type="datetime1">
              <a:rPr lang="en-AU" smtClean="0"/>
              <a:t>8/09/2025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4A508-BA21-A9E8-43B4-DEBE803A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A272-A1CF-83BB-9D74-C1AEFAD7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568A-1887-321F-6724-C82E2242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5365B-C8FE-ECF1-F39D-5713983E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A91D0-2B3A-505B-2B1D-A349E2A16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DC57F-29D9-3E2F-CFEB-98F0D07A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ADA7-EE25-0449-839A-CBBD1DB8B181}" type="datetime1">
              <a:rPr lang="en-AU" smtClean="0"/>
              <a:t>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A3AC8-5864-88CD-092A-B395471A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643D4-9F39-13B9-F2A0-67999439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07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B8A5-471A-84CF-F952-99B99641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9F9C9-06E7-7B8C-4C3E-81A498AFF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0937D-9276-A66C-14D5-6CB034005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776EE-93E2-BCAD-2947-DF37FB5D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72D0-58DD-E14D-88FA-177F09B847D7}" type="datetime1">
              <a:rPr lang="en-AU" smtClean="0"/>
              <a:t>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3BD62-ED87-3595-6F3C-E704B9F0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CA216-EFDA-40D5-111D-801402B5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8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3D2C-7537-AF35-C7E2-C8C211E6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494AF-121D-5059-76F5-A32F33780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29A4-87BC-C751-EEB1-FA75CABE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0669-0042-0B48-9284-A6D699FFF6E2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24AB7-E80B-8673-E417-6A41BAF8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C3FDF-0533-1A01-2AA8-A0933A14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B9BDD-841C-D198-3E26-D3C774AB8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D3BC5-7A70-C0D1-6748-6D262541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1A363-2764-0B1C-A1C2-D30F73E4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E8AF-B5E6-1345-ABB1-BA6ABA04D0A2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81FFA-5CDC-6CC7-71EC-0C13C2EB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27B4C-B288-0F98-0E70-37DAC136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78F-D152-7045-B1E5-3C09DE4EE67F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1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577-A3D7-474F-AF7E-710581C929AC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D08D-80EA-E541-991E-0FAF96F582B1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08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5638-8121-D241-82D8-D6304193CC67}" type="datetime1">
              <a:rPr lang="en-AU" smtClean="0"/>
              <a:t>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4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C3EE-6CA4-F747-85E0-D8A4C03DB4CC}" type="datetime1">
              <a:rPr lang="en-AU" smtClean="0"/>
              <a:t>8/09/2025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1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E16-E359-EA42-81F9-F6672F3C06F4}" type="datetime1">
              <a:rPr lang="en-AU" smtClean="0"/>
              <a:t>8/09/2025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88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13E-FBDE-5240-936F-D510159A860C}" type="datetime1">
              <a:rPr lang="en-AU" smtClean="0"/>
              <a:t>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0B2A-EAD9-AD4C-ADC6-391D306BFC51}" type="datetime1">
              <a:rPr lang="en-AU" smtClean="0"/>
              <a:t>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C5B40CE4-DE16-0E44-9002-F8823A158667}" type="datetime1">
              <a:rPr lang="en-AU" smtClean="0"/>
              <a:t>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7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68BC-A810-1C43-BA8C-E46331C549E6}" type="datetime1">
              <a:rPr lang="en-AU" smtClean="0"/>
              <a:t>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72DE-4CB7-394D-8236-DD44FF130BDA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4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6E6C-EB4D-3A40-A4B5-8199424C69AD}" type="datetime1">
              <a:rPr lang="en-AU" smtClean="0"/>
              <a:t>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4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E805-2E00-7D49-864A-B06517E86B24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1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ECD4-6F22-1949-84DA-E53B551A995E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1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3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7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7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6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8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7000">
              <a:schemeClr val="bg2">
                <a:lumMod val="40000"/>
                <a:lumOff val="60000"/>
              </a:schemeClr>
            </a:gs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8A7E5E-B818-ABCD-EB59-4BF73028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87163A5-91E1-429E-C22A-CB446B29D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National Parks and Wildlife Service - NSW</a:t>
            </a:r>
          </a:p>
        </p:txBody>
      </p:sp>
    </p:spTree>
    <p:extLst>
      <p:ext uri="{BB962C8B-B14F-4D97-AF65-F5344CB8AC3E}">
        <p14:creationId xmlns:p14="http://schemas.microsoft.com/office/powerpoint/2010/main" val="128982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0D840-0F06-D13E-95A3-E0D428D5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7D8B-1BDF-ACAD-FC9D-ADBEA193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AA311-125D-CC97-242B-96566A374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8552-30CA-0441-87C0-CA65BF05A012}" type="datetime1">
              <a:rPr lang="en-AU" smtClean="0"/>
              <a:t>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9497-86B9-F8E5-0E59-2CFE81A5F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National Parks and Wildlife Service - NSW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0AB52-B7F3-1702-7896-624B86269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F972-EDD1-B446-BF3E-97DDB7FB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National Parks and Wildlife Service - NSW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C71AC31-C725-7742-98AA-58B66A27D98D}" type="datetime1">
              <a:rPr lang="en-AU" smtClean="0"/>
              <a:t>8/09/2025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F3CC307-3DD4-495F-98B2-FAFCEF66CC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376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2"/>
                </a:solidFill>
              </a:rPr>
              <a:t>Mapping Heavy Vehicle Ops</a:t>
            </a:r>
          </a:p>
          <a:p>
            <a:pPr algn="ctr"/>
            <a:endParaRPr lang="en-AU" sz="4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96470-DFEE-6A0F-7785-36065D770D22}"/>
              </a:ext>
            </a:extLst>
          </p:cNvPr>
          <p:cNvSpPr txBox="1"/>
          <p:nvPr/>
        </p:nvSpPr>
        <p:spPr>
          <a:xfrm>
            <a:off x="0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Redwand</a:t>
            </a:r>
            <a:r>
              <a:rPr lang="en-US" dirty="0"/>
              <a:t> </a:t>
            </a:r>
            <a:r>
              <a:rPr lang="en-US" sz="1200" dirty="0"/>
              <a:t>Consulting 2024</a:t>
            </a:r>
          </a:p>
        </p:txBody>
      </p:sp>
    </p:spTree>
    <p:extLst>
      <p:ext uri="{BB962C8B-B14F-4D97-AF65-F5344CB8AC3E}">
        <p14:creationId xmlns:p14="http://schemas.microsoft.com/office/powerpoint/2010/main" val="16951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5E7A65-F86D-5C68-F9CF-794069CA5239}"/>
              </a:ext>
            </a:extLst>
          </p:cNvPr>
          <p:cNvSpPr txBox="1"/>
          <p:nvPr/>
        </p:nvSpPr>
        <p:spPr>
          <a:xfrm>
            <a:off x="297984" y="501650"/>
            <a:ext cx="758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HV transport activities does your </a:t>
            </a:r>
            <a:r>
              <a:rPr lang="en-US" sz="3200" b="1" dirty="0" err="1"/>
              <a:t>organisation</a:t>
            </a:r>
            <a:r>
              <a:rPr lang="en-US" sz="3200" b="1" dirty="0"/>
              <a:t> undertake?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B3875-8C7F-860D-3A7F-62A306FF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Type of transport task undertaken</a:t>
            </a:r>
          </a:p>
          <a:p>
            <a:r>
              <a:rPr lang="en-US" sz="2800" dirty="0"/>
              <a:t>For what purpose – general and/or emergency ops?</a:t>
            </a:r>
          </a:p>
          <a:p>
            <a:r>
              <a:rPr lang="en-US" sz="2800" dirty="0"/>
              <a:t>Where to and where from?</a:t>
            </a:r>
          </a:p>
          <a:p>
            <a:r>
              <a:rPr lang="en-US" sz="2800" dirty="0"/>
              <a:t>Carrying what – machinery, pax, products?</a:t>
            </a:r>
          </a:p>
          <a:p>
            <a:r>
              <a:rPr lang="en-US" sz="2800" dirty="0"/>
              <a:t>Using what vehicles – size, configuration …..?</a:t>
            </a:r>
          </a:p>
          <a:p>
            <a:r>
              <a:rPr lang="en-US" sz="2800" dirty="0"/>
              <a:t>How often?</a:t>
            </a:r>
          </a:p>
          <a:p>
            <a:r>
              <a:rPr lang="en-US" sz="2800" dirty="0"/>
              <a:t>By whom – internal or external?</a:t>
            </a:r>
          </a:p>
          <a:p>
            <a:r>
              <a:rPr lang="en-US" sz="2800" dirty="0"/>
              <a:t>On what type of roads –  public, private, tracks …?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96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52D1-2697-A7D5-A7E5-1C236E5B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spreadsheet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B28490-B7BE-F95E-0E8B-12BE63303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7547"/>
            <a:ext cx="9127950" cy="5936273"/>
          </a:xfrm>
        </p:spPr>
      </p:pic>
    </p:spTree>
    <p:extLst>
      <p:ext uri="{BB962C8B-B14F-4D97-AF65-F5344CB8AC3E}">
        <p14:creationId xmlns:p14="http://schemas.microsoft.com/office/powerpoint/2010/main" val="1066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997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82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25aea2-ffec-466e-8318-5ef182e89a10">
      <Terms xmlns="http://schemas.microsoft.com/office/infopath/2007/PartnerControls"/>
    </lcf76f155ced4ddcb4097134ff3c332f>
    <TaxCatchAll xmlns="45ab7314-6ee2-4801-b2cf-a27306d55c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A1BDB9696044E816CAD87028809BF" ma:contentTypeVersion="15" ma:contentTypeDescription="Create a new document." ma:contentTypeScope="" ma:versionID="fe4f443f79fd27c0201629b165d7d10b">
  <xsd:schema xmlns:xsd="http://www.w3.org/2001/XMLSchema" xmlns:xs="http://www.w3.org/2001/XMLSchema" xmlns:p="http://schemas.microsoft.com/office/2006/metadata/properties" xmlns:ns2="e725aea2-ffec-466e-8318-5ef182e89a10" xmlns:ns3="45ab7314-6ee2-4801-b2cf-a27306d55ce5" xmlns:ns4="3a93995c-2f59-466d-9065-fa6c9c5410b5" targetNamespace="http://schemas.microsoft.com/office/2006/metadata/properties" ma:root="true" ma:fieldsID="2e69c08acae43aa825eff92740b73479" ns2:_="" ns3:_="" ns4:_="">
    <xsd:import namespace="e725aea2-ffec-466e-8318-5ef182e89a10"/>
    <xsd:import namespace="45ab7314-6ee2-4801-b2cf-a27306d55ce5"/>
    <xsd:import namespace="3a93995c-2f59-466d-9065-fa6c9c5410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5aea2-ffec-466e-8318-5ef182e89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882f032-dad1-41cf-a60f-97869fdaaf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b7314-6ee2-4801-b2cf-a27306d55c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c6c18b-575a-427f-afd5-584954fc6252}" ma:internalName="TaxCatchAll" ma:showField="CatchAllData" ma:web="3a93995c-2f59-466d-9065-fa6c9c5410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3995c-2f59-466d-9065-fa6c9c5410b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48C434-3E76-47C2-88D0-AE17451BC232}">
  <ds:schemaRefs>
    <ds:schemaRef ds:uri="http://schemas.microsoft.com/office/2006/metadata/properties"/>
    <ds:schemaRef ds:uri="http://schemas.microsoft.com/office/infopath/2007/PartnerControls"/>
    <ds:schemaRef ds:uri="e725aea2-ffec-466e-8318-5ef182e89a10"/>
    <ds:schemaRef ds:uri="45ab7314-6ee2-4801-b2cf-a27306d55ce5"/>
  </ds:schemaRefs>
</ds:datastoreItem>
</file>

<file path=customXml/itemProps2.xml><?xml version="1.0" encoding="utf-8"?>
<ds:datastoreItem xmlns:ds="http://schemas.openxmlformats.org/officeDocument/2006/customXml" ds:itemID="{030C1809-8795-4E16-AF21-9DC2F0E09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F0264D-3B04-4C5D-81F4-49DADEAB9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5aea2-ffec-466e-8318-5ef182e89a10"/>
    <ds:schemaRef ds:uri="45ab7314-6ee2-4801-b2cf-a27306d55ce5"/>
    <ds:schemaRef ds:uri="3a93995c-2f59-466d-9065-fa6c9c541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258</Words>
  <Application>Microsoft Office PowerPoint</Application>
  <PresentationFormat>On-screen Show (4:3)</PresentationFormat>
  <Paragraphs>41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Custom Design</vt:lpstr>
      <vt:lpstr>1_Custom Design</vt:lpstr>
      <vt:lpstr>Quotable</vt:lpstr>
      <vt:lpstr>PowerPoint Presentation</vt:lpstr>
      <vt:lpstr>PowerPoint Presentation</vt:lpstr>
      <vt:lpstr>Sample spreadsheet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Mapping  Heavy Vehicle Ops</dc:title>
  <dc:creator>Redwand Consulting Pty Ltd</dc:creator>
  <cp:lastModifiedBy>geoff casey</cp:lastModifiedBy>
  <cp:revision>375</cp:revision>
  <cp:lastPrinted>2016-03-08T02:55:36Z</cp:lastPrinted>
  <dcterms:created xsi:type="dcterms:W3CDTF">2013-02-07T06:44:55Z</dcterms:created>
  <dcterms:modified xsi:type="dcterms:W3CDTF">2025-09-09T02:18:34Z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0x010100983A1BDB9696044E816CAD87028809BF</vt:lpwstr>
  </property>
  <property fmtid="{D5CDD505-2E9C-101B-9397-08002B2CF9AE}" pid="3" name="MediaServiceImageTags">
    <vt:lpwstr/>
  </property>
</Properties>
</file>